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79" r:id="rId3"/>
    <p:sldId id="483" r:id="rId4"/>
    <p:sldId id="482" r:id="rId5"/>
    <p:sldId id="484" r:id="rId6"/>
    <p:sldId id="481" r:id="rId7"/>
    <p:sldId id="486" r:id="rId8"/>
    <p:sldId id="485" r:id="rId9"/>
    <p:sldId id="487" r:id="rId10"/>
    <p:sldId id="261" r:id="rId11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Problem-1601/Problem-1601.html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Problem-1602/Problem-1602.html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Problem-1603/Problem-1603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Problem-1602/Problem-1602.html" TargetMode="Externa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hyperlink" Target="Problem-1602/Problem-1602.html" TargetMode="External"/><Relationship Id="rId2" Type="http://schemas.openxmlformats.org/officeDocument/2006/relationships/hyperlink" Target="Problem-1604/Problem-1604_1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Problem-1604/Problem-1604_2.htm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Упражнение към тема №</a:t>
            </a:r>
            <a:r>
              <a:rPr lang="bg-BG" dirty="0" smtClean="0"/>
              <a:t>1</a:t>
            </a:r>
            <a:r>
              <a:rPr lang="en-US" dirty="0" smtClean="0"/>
              <a:t>6</a:t>
            </a:r>
            <a:r>
              <a:rPr lang="bg-BG" dirty="0" smtClean="0"/>
              <a:t/>
            </a:r>
            <a:br>
              <a:rPr lang="bg-BG" dirty="0" smtClean="0"/>
            </a:b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Гледна точка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/>
              <a:t>В равнината Оху начертайте равнина с формата на тънък </a:t>
            </a:r>
            <a:r>
              <a:rPr lang="ru-RU" dirty="0" smtClean="0"/>
              <a:t>паралелепипед с основа квадрат, </a:t>
            </a:r>
            <a:r>
              <a:rPr lang="ru-RU" dirty="0"/>
              <a:t>геометричният център, на който съвпата с точката О</a:t>
            </a:r>
          </a:p>
          <a:p>
            <a:pPr lvl="1"/>
            <a:r>
              <a:rPr lang="ru-RU" dirty="0"/>
              <a:t>Анимирайте гледната точка, така че първоначално да гледате </a:t>
            </a:r>
            <a:r>
              <a:rPr lang="ru-RU" dirty="0" smtClean="0"/>
              <a:t>фигурата отгоре</a:t>
            </a:r>
            <a:r>
              <a:rPr lang="ru-RU" dirty="0"/>
              <a:t>, към геометричният й център, и постепенно погледа да се отмества, така че накрая да гледате към геометричния център на </a:t>
            </a:r>
            <a:r>
              <a:rPr lang="ru-RU" dirty="0" smtClean="0"/>
              <a:t>фигурата, </a:t>
            </a:r>
            <a:r>
              <a:rPr lang="ru-RU" dirty="0"/>
              <a:t>но отдолу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384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897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/>
              <a:t>Модифицирайте </a:t>
            </a:r>
            <a:r>
              <a:rPr lang="ru-RU" dirty="0" smtClean="0"/>
              <a:t>Задача 1, </a:t>
            </a:r>
            <a:r>
              <a:rPr lang="ru-RU" dirty="0"/>
              <a:t>така че:</a:t>
            </a:r>
          </a:p>
          <a:p>
            <a:pPr lvl="2"/>
            <a:r>
              <a:rPr lang="ru-RU" dirty="0"/>
              <a:t>първоначално да гледате </a:t>
            </a:r>
            <a:r>
              <a:rPr lang="ru-RU" dirty="0" smtClean="0"/>
              <a:t>фигурата отгоре</a:t>
            </a:r>
            <a:r>
              <a:rPr lang="ru-RU" dirty="0"/>
              <a:t>, към </a:t>
            </a:r>
            <a:r>
              <a:rPr lang="ru-RU" dirty="0" smtClean="0"/>
              <a:t>геометричният ѝ център </a:t>
            </a:r>
            <a:r>
              <a:rPr lang="ru-RU" dirty="0"/>
              <a:t>и </a:t>
            </a:r>
            <a:r>
              <a:rPr lang="ru-RU" dirty="0" smtClean="0"/>
              <a:t>изглежда сякаш фигурата се върти</a:t>
            </a:r>
          </a:p>
        </p:txBody>
      </p:sp>
    </p:spTree>
    <p:extLst>
      <p:ext uri="{BB962C8B-B14F-4D97-AF65-F5344CB8AC3E}">
        <p14:creationId xmlns:p14="http://schemas.microsoft.com/office/powerpoint/2010/main" val="92873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341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Начертайте произволен цилиндър, чиято височина е перпендикулярна на равнаната </a:t>
            </a:r>
            <a:r>
              <a:rPr lang="en-US" dirty="0" smtClean="0"/>
              <a:t>Oxy</a:t>
            </a:r>
            <a:r>
              <a:rPr lang="bg-BG" dirty="0" smtClean="0"/>
              <a:t>. </a:t>
            </a:r>
            <a:r>
              <a:rPr lang="ru-RU" dirty="0" smtClean="0"/>
              <a:t>Задайте гледната точка така че да цилиндърът да се вижда като </a:t>
            </a:r>
            <a:r>
              <a:rPr lang="ru-RU" smtClean="0"/>
              <a:t>окръжност.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15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5830455" y="4112335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367" y="1017287"/>
            <a:ext cx="4162813" cy="274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1017287"/>
            <a:ext cx="4162813" cy="274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hlinkClick r:id="rId5" action="ppaction://hlinkfile"/>
          </p:cNvPr>
          <p:cNvSpPr txBox="1"/>
          <p:nvPr/>
        </p:nvSpPr>
        <p:spPr>
          <a:xfrm>
            <a:off x="1441383" y="4112336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en-US" sz="1400" b="1" dirty="0" err="1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l</a:t>
            </a:r>
            <a:r>
              <a:rPr lang="en-US" sz="1400" b="1" dirty="0" err="1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ookAt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63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</a:t>
            </a:r>
            <a:r>
              <a:rPr lang="en-US" dirty="0" smtClean="0"/>
              <a:t>4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Постройте обект наподобяващ дърво, чийто ствол е </a:t>
            </a:r>
            <a:r>
              <a:rPr lang="ru-RU" dirty="0" smtClean="0"/>
              <a:t>цилиндър</a:t>
            </a:r>
            <a:r>
              <a:rPr lang="ru-RU" dirty="0" smtClean="0"/>
              <a:t>, </a:t>
            </a:r>
            <a:r>
              <a:rPr lang="ru-RU" dirty="0"/>
              <a:t>с произволен </a:t>
            </a:r>
            <a:r>
              <a:rPr lang="ru-RU" dirty="0" smtClean="0"/>
              <a:t>център, височина </a:t>
            </a:r>
            <a:r>
              <a:rPr lang="ru-RU" dirty="0" smtClean="0"/>
              <a:t>перпендикулярна </a:t>
            </a:r>
            <a:r>
              <a:rPr lang="ru-RU" dirty="0" smtClean="0"/>
              <a:t>на равнаната </a:t>
            </a:r>
            <a:r>
              <a:rPr lang="en-US" dirty="0" smtClean="0"/>
              <a:t>Oxy</a:t>
            </a:r>
            <a:r>
              <a:rPr lang="bg-BG" dirty="0"/>
              <a:t> </a:t>
            </a:r>
            <a:r>
              <a:rPr lang="bg-BG" dirty="0" smtClean="0"/>
              <a:t>и зелен цвят, и корона – сфера със зелен цвят</a:t>
            </a:r>
            <a:r>
              <a:rPr lang="bg-BG" dirty="0" smtClean="0"/>
              <a:t>. </a:t>
            </a:r>
            <a:r>
              <a:rPr lang="ru-RU" dirty="0" smtClean="0"/>
              <a:t>Задайте гледната </a:t>
            </a:r>
            <a:r>
              <a:rPr lang="ru-RU" dirty="0" smtClean="0"/>
              <a:t>точка, </a:t>
            </a:r>
            <a:r>
              <a:rPr lang="ru-RU" dirty="0" smtClean="0"/>
              <a:t>така </a:t>
            </a:r>
            <a:r>
              <a:rPr lang="ru-RU" dirty="0" smtClean="0"/>
              <a:t>че да се вижда:</a:t>
            </a:r>
          </a:p>
          <a:p>
            <a:pPr lvl="2"/>
            <a:r>
              <a:rPr lang="ru-RU" dirty="0" smtClean="0"/>
              <a:t>само зелен кръг</a:t>
            </a:r>
          </a:p>
          <a:p>
            <a:pPr lvl="2"/>
            <a:r>
              <a:rPr lang="ru-RU" dirty="0" smtClean="0"/>
              <a:t>зелен кръг с вложен в него кафяв кръг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111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749049" y="3669016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1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89" y="1383043"/>
            <a:ext cx="2911178" cy="1919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6463" y="1383043"/>
            <a:ext cx="2911178" cy="1919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08976" y="1386692"/>
            <a:ext cx="2911178" cy="1919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hlinkClick r:id="rId6" action="ppaction://hlinkfile"/>
          </p:cNvPr>
          <p:cNvSpPr txBox="1"/>
          <p:nvPr/>
        </p:nvSpPr>
        <p:spPr>
          <a:xfrm>
            <a:off x="6857975" y="3669016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2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sp>
        <p:nvSpPr>
          <p:cNvPr id="7" name="TextBox 6">
            <a:hlinkClick r:id="rId7" action="ppaction://hlinkfile"/>
          </p:cNvPr>
          <p:cNvSpPr txBox="1"/>
          <p:nvPr/>
        </p:nvSpPr>
        <p:spPr>
          <a:xfrm>
            <a:off x="731562" y="3661944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en-US" sz="1400" b="1" dirty="0" err="1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l</a:t>
            </a:r>
            <a:r>
              <a:rPr lang="en-US" sz="1400" b="1" dirty="0" err="1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ookAt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116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13885</TotalTime>
  <Words>194</Words>
  <Application>Microsoft Office PowerPoint</Application>
  <PresentationFormat>On-screen Show (16:9)</PresentationFormat>
  <Paragraphs>23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Candara</vt:lpstr>
      <vt:lpstr>Consolas</vt:lpstr>
      <vt:lpstr>Gill Sans MT</vt:lpstr>
      <vt:lpstr>Wingdings</vt:lpstr>
      <vt:lpstr>Wingdings 3</vt:lpstr>
      <vt:lpstr>Origin</vt:lpstr>
      <vt:lpstr>Упражнение към тема №16 </vt:lpstr>
      <vt:lpstr>Задача №01</vt:lpstr>
      <vt:lpstr>PowerPoint Presentation</vt:lpstr>
      <vt:lpstr>Задача №02</vt:lpstr>
      <vt:lpstr>PowerPoint Presentation</vt:lpstr>
      <vt:lpstr>Задача №03</vt:lpstr>
      <vt:lpstr>PowerPoint Presentation</vt:lpstr>
      <vt:lpstr>Задача №04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782</cp:revision>
  <dcterms:created xsi:type="dcterms:W3CDTF">2015-02-10T15:00:35Z</dcterms:created>
  <dcterms:modified xsi:type="dcterms:W3CDTF">2016-01-03T13:20:12Z</dcterms:modified>
</cp:coreProperties>
</file>