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07" r:id="rId3"/>
    <p:sldId id="406" r:id="rId4"/>
    <p:sldId id="477" r:id="rId5"/>
    <p:sldId id="479" r:id="rId6"/>
    <p:sldId id="481" r:id="rId7"/>
    <p:sldId id="422" r:id="rId8"/>
    <p:sldId id="480" r:id="rId9"/>
    <p:sldId id="473" r:id="rId10"/>
    <p:sldId id="478" r:id="rId11"/>
    <p:sldId id="474" r:id="rId12"/>
    <p:sldId id="482" r:id="rId13"/>
    <p:sldId id="483" r:id="rId14"/>
    <p:sldId id="484" r:id="rId15"/>
    <p:sldId id="485" r:id="rId16"/>
    <p:sldId id="486" r:id="rId17"/>
    <p:sldId id="460" r:id="rId18"/>
    <p:sldId id="458" r:id="rId19"/>
    <p:sldId id="487" r:id="rId20"/>
    <p:sldId id="488" r:id="rId21"/>
    <p:sldId id="489" r:id="rId22"/>
    <p:sldId id="490" r:id="rId23"/>
    <p:sldId id="491" r:id="rId24"/>
    <p:sldId id="492" r:id="rId25"/>
    <p:sldId id="493" r:id="rId26"/>
    <p:sldId id="475" r:id="rId27"/>
    <p:sldId id="494" r:id="rId28"/>
    <p:sldId id="495" r:id="rId29"/>
    <p:sldId id="496" r:id="rId30"/>
    <p:sldId id="261" r:id="rId31"/>
  </p:sldIdLst>
  <p:sldSz cx="9144000" cy="5143500" type="screen16x9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AF7"/>
    <a:srgbClr val="6666FF"/>
    <a:srgbClr val="D8D8DE"/>
    <a:srgbClr val="9999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 autoAdjust="0"/>
    <p:restoredTop sz="94590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04875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04875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5783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74295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534400" cy="40386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33350"/>
            <a:ext cx="8534400" cy="4953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008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534400" cy="6858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534400" cy="723900"/>
          </a:xfrm>
          <a:prstGeom prst="rect">
            <a:avLst/>
          </a:prstGeom>
          <a:ln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534400" cy="4171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  <a:r>
              <a:rPr kumimoji="0" lang="bg-BG" dirty="0" smtClean="0"/>
              <a:t>кирилица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86800" y="4869180"/>
            <a:ext cx="457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667DF-4D84-4B1F-9010-1E7FCEE5EE2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133350"/>
            <a:ext cx="152400" cy="723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1" r:id="rId2"/>
    <p:sldLayoutId id="2147483674" r:id="rId3"/>
    <p:sldLayoutId id="2147483680" r:id="rId4"/>
    <p:sldLayoutId id="2147483678" r:id="rId5"/>
    <p:sldLayoutId id="2147483679" r:id="rId6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None/>
        <a:defRPr kumimoji="0" sz="2600" b="1" kern="1200">
          <a:solidFill>
            <a:schemeClr val="tx1"/>
          </a:solidFill>
          <a:effectLst>
            <a:outerShdw blurRad="63500" algn="ctr" rotWithShape="0">
              <a:schemeClr val="tx1">
                <a:lumMod val="65000"/>
                <a:lumOff val="35000"/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1pPr>
      <a:lvl2pPr marL="457200" indent="-182563" algn="l" rtl="0" eaLnBrk="1" latinLnBrk="0" hangingPunct="1">
        <a:spcBef>
          <a:spcPts val="500"/>
        </a:spcBef>
        <a:buClr>
          <a:schemeClr val="accent1">
            <a:lumMod val="75000"/>
          </a:schemeClr>
        </a:buClr>
        <a:buSzPct val="100000"/>
        <a:buFont typeface="Arial" panose="020B0604020202020204" pitchFamily="34" charset="0"/>
        <a:buChar char="•"/>
        <a:defRPr kumimoji="0" sz="2300" kern="1200">
          <a:solidFill>
            <a:schemeClr val="tx2"/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2pPr>
      <a:lvl3pPr marL="594360" indent="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None/>
        <a:defRPr kumimoji="0" sz="20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3pPr>
      <a:lvl4pPr marL="868680" indent="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None/>
        <a:defRPr kumimoji="0" sz="18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4pPr>
      <a:lvl5pPr marL="1143000" indent="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None/>
        <a:defRPr kumimoji="0" sz="16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Упражнение към тема №10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/>
              <a:t>Квадрати и кубове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7273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0" cy="40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397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№05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Начертайте </a:t>
            </a:r>
            <a:r>
              <a:rPr lang="ru-RU" dirty="0"/>
              <a:t>правоъгълник с предварително зададени </a:t>
            </a:r>
            <a:r>
              <a:rPr lang="ru-RU" dirty="0" smtClean="0"/>
              <a:t>размер на страните </a:t>
            </a:r>
            <a:r>
              <a:rPr lang="ru-RU" b="1" dirty="0"/>
              <a:t>a</a:t>
            </a:r>
            <a:r>
              <a:rPr lang="ru-RU" dirty="0"/>
              <a:t> и </a:t>
            </a:r>
            <a:r>
              <a:rPr lang="ru-RU" b="1" dirty="0"/>
              <a:t>b</a:t>
            </a:r>
            <a:r>
              <a:rPr lang="ru-RU" dirty="0"/>
              <a:t> и център точката с координати </a:t>
            </a:r>
            <a:r>
              <a:rPr lang="ru-RU" b="1" dirty="0"/>
              <a:t>(x, y, z</a:t>
            </a:r>
            <a:r>
              <a:rPr lang="ru-RU" b="1" dirty="0" smtClean="0"/>
              <a:t>)</a:t>
            </a:r>
            <a:r>
              <a:rPr lang="en-US" b="1" dirty="0" smtClean="0"/>
              <a:t>, </a:t>
            </a:r>
            <a:r>
              <a:rPr lang="bg-BG" dirty="0"/>
              <a:t>като визуализирате:</a:t>
            </a:r>
          </a:p>
          <a:p>
            <a:pPr lvl="2"/>
            <a:r>
              <a:rPr lang="bg-BG" dirty="0"/>
              <a:t>Само върховете на </a:t>
            </a:r>
            <a:r>
              <a:rPr lang="bg-BG" dirty="0" smtClean="0"/>
              <a:t>правоъгълника</a:t>
            </a:r>
            <a:endParaRPr lang="bg-BG" dirty="0"/>
          </a:p>
          <a:p>
            <a:pPr lvl="2"/>
            <a:r>
              <a:rPr lang="bg-BG" dirty="0"/>
              <a:t>Само страните на правоъгълника</a:t>
            </a:r>
          </a:p>
          <a:p>
            <a:pPr lvl="2"/>
            <a:r>
              <a:rPr lang="bg-BG" dirty="0"/>
              <a:t>Запълнен </a:t>
            </a:r>
            <a:r>
              <a:rPr lang="bg-BG" dirty="0" smtClean="0"/>
              <a:t>правоъгълник</a:t>
            </a:r>
            <a:r>
              <a:rPr lang="ru-RU" b="1" dirty="0"/>
              <a:t/>
            </a:r>
            <a:br>
              <a:rPr lang="ru-RU" b="1" dirty="0"/>
            </a:br>
            <a:endParaRPr lang="bg-BG" b="1" dirty="0" smtClean="0"/>
          </a:p>
        </p:txBody>
      </p:sp>
    </p:spTree>
    <p:extLst>
      <p:ext uri="{BB962C8B-B14F-4D97-AF65-F5344CB8AC3E}">
        <p14:creationId xmlns:p14="http://schemas.microsoft.com/office/powerpoint/2010/main" val="352992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91" y="1383043"/>
            <a:ext cx="2879999" cy="186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23543" y="1383043"/>
            <a:ext cx="2879999" cy="186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5596" y="1383043"/>
            <a:ext cx="2879999" cy="186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54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6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Начертайте</a:t>
            </a:r>
            <a:r>
              <a:rPr lang="en-US" dirty="0" smtClean="0"/>
              <a:t> </a:t>
            </a:r>
            <a:r>
              <a:rPr lang="bg-BG" dirty="0" smtClean="0"/>
              <a:t>четири еднакви</a:t>
            </a:r>
            <a:r>
              <a:rPr lang="ru-RU" dirty="0" smtClean="0"/>
              <a:t> правоъгълника, така че да ограждат квадрат със страна </a:t>
            </a:r>
            <a:r>
              <a:rPr lang="ru-RU" b="1" dirty="0" smtClean="0"/>
              <a:t>a</a:t>
            </a:r>
            <a:r>
              <a:rPr lang="ru-RU" dirty="0"/>
              <a:t> </a:t>
            </a:r>
            <a:r>
              <a:rPr lang="ru-RU" dirty="0" smtClean="0"/>
              <a:t>и предварително зададен център на един от квадратите с координати </a:t>
            </a:r>
            <a:r>
              <a:rPr lang="ru-RU" b="1" dirty="0" smtClean="0"/>
              <a:t>(x, y, </a:t>
            </a:r>
            <a:r>
              <a:rPr lang="ru-RU" b="1" dirty="0"/>
              <a:t>z</a:t>
            </a:r>
            <a:r>
              <a:rPr lang="ru-RU" b="1" dirty="0" smtClean="0"/>
              <a:t>)</a:t>
            </a:r>
            <a:r>
              <a:rPr lang="bg-BG" dirty="0"/>
              <a:t>.</a:t>
            </a:r>
          </a:p>
          <a:p>
            <a:pPr lvl="2"/>
            <a:r>
              <a:rPr lang="bg-BG" dirty="0" smtClean="0"/>
              <a:t>Следвайте </a:t>
            </a:r>
            <a:r>
              <a:rPr lang="bg-BG" dirty="0" smtClean="0">
                <a:hlinkClick r:id="" action="ppaction://hlinkshowjump?jump=nextslide"/>
              </a:rPr>
              <a:t>модела</a:t>
            </a:r>
            <a:r>
              <a:rPr lang="ru-RU" b="1" dirty="0"/>
              <a:t/>
            </a:r>
            <a:br>
              <a:rPr lang="ru-RU" b="1" dirty="0"/>
            </a:br>
            <a:endParaRPr lang="bg-BG" b="1" dirty="0" smtClean="0"/>
          </a:p>
        </p:txBody>
      </p:sp>
    </p:spTree>
    <p:extLst>
      <p:ext uri="{BB962C8B-B14F-4D97-AF65-F5344CB8AC3E}">
        <p14:creationId xmlns:p14="http://schemas.microsoft.com/office/powerpoint/2010/main" val="215724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4" y="250087"/>
            <a:ext cx="6321228" cy="40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685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7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За предварително зададени</a:t>
            </a:r>
            <a:r>
              <a:rPr lang="bg-BG" b="1" dirty="0" smtClean="0"/>
              <a:t> </a:t>
            </a:r>
            <a:r>
              <a:rPr lang="en-US" b="1" dirty="0" smtClean="0"/>
              <a:t>x, y, z, a, b,</a:t>
            </a:r>
            <a:r>
              <a:rPr lang="bg-BG" b="1" dirty="0" smtClean="0"/>
              <a:t> </a:t>
            </a:r>
            <a:r>
              <a:rPr lang="bg-BG" dirty="0" smtClean="0"/>
              <a:t>и</a:t>
            </a:r>
            <a:r>
              <a:rPr lang="en-US" dirty="0" smtClean="0"/>
              <a:t> </a:t>
            </a:r>
            <a:r>
              <a:rPr lang="en-US" b="1" dirty="0" smtClean="0"/>
              <a:t>n</a:t>
            </a:r>
            <a:r>
              <a:rPr lang="bg-BG" b="1" dirty="0" smtClean="0"/>
              <a:t> </a:t>
            </a:r>
            <a:r>
              <a:rPr lang="ru-RU" dirty="0" smtClean="0"/>
              <a:t>начертайте</a:t>
            </a:r>
            <a:r>
              <a:rPr lang="en-US" dirty="0" smtClean="0"/>
              <a:t> </a:t>
            </a:r>
            <a:r>
              <a:rPr lang="en-US" b="1" dirty="0"/>
              <a:t>n </a:t>
            </a:r>
            <a:r>
              <a:rPr lang="bg-BG" dirty="0" smtClean="0"/>
              <a:t>на брой </a:t>
            </a:r>
            <a:r>
              <a:rPr lang="ru-RU" dirty="0" smtClean="0"/>
              <a:t>правоъгълника, със страни </a:t>
            </a:r>
            <a:r>
              <a:rPr lang="ru-RU" b="1" dirty="0" smtClean="0"/>
              <a:t>a</a:t>
            </a:r>
            <a:r>
              <a:rPr lang="ru-RU" dirty="0"/>
              <a:t> </a:t>
            </a:r>
            <a:r>
              <a:rPr lang="ru-RU" dirty="0" smtClean="0"/>
              <a:t>и </a:t>
            </a:r>
            <a:r>
              <a:rPr lang="en-US" b="1" dirty="0" smtClean="0"/>
              <a:t>b</a:t>
            </a:r>
            <a:r>
              <a:rPr lang="bg-BG" b="1" dirty="0" smtClean="0"/>
              <a:t> </a:t>
            </a:r>
            <a:r>
              <a:rPr lang="ru-RU" dirty="0" smtClean="0"/>
              <a:t>подредени като една редица от паркет, като един от правоъгълниците е с предварително зададен център с координати </a:t>
            </a:r>
            <a:r>
              <a:rPr lang="ru-RU" b="1" dirty="0" smtClean="0"/>
              <a:t>(x, y, </a:t>
            </a:r>
            <a:r>
              <a:rPr lang="ru-RU" b="1" dirty="0"/>
              <a:t>z</a:t>
            </a:r>
            <a:r>
              <a:rPr lang="ru-RU" b="1" dirty="0" smtClean="0"/>
              <a:t>)</a:t>
            </a:r>
            <a:r>
              <a:rPr lang="bg-BG" dirty="0"/>
              <a:t>.</a:t>
            </a:r>
          </a:p>
          <a:p>
            <a:pPr lvl="2"/>
            <a:r>
              <a:rPr lang="bg-BG" dirty="0" smtClean="0"/>
              <a:t>Следвайте </a:t>
            </a:r>
            <a:r>
              <a:rPr lang="bg-BG" dirty="0" smtClean="0">
                <a:hlinkClick r:id="" action="ppaction://hlinkshowjump?jump=nextslide"/>
              </a:rPr>
              <a:t>модела</a:t>
            </a:r>
            <a:r>
              <a:rPr lang="ru-RU" b="1" dirty="0"/>
              <a:t/>
            </a:r>
            <a:br>
              <a:rPr lang="ru-RU" b="1" dirty="0"/>
            </a:br>
            <a:endParaRPr lang="bg-BG" b="1" dirty="0" smtClean="0"/>
          </a:p>
        </p:txBody>
      </p:sp>
    </p:spTree>
    <p:extLst>
      <p:ext uri="{BB962C8B-B14F-4D97-AF65-F5344CB8AC3E}">
        <p14:creationId xmlns:p14="http://schemas.microsoft.com/office/powerpoint/2010/main" val="128798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4" y="250087"/>
            <a:ext cx="6321228" cy="408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602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Куб и паралелепипед</a:t>
            </a:r>
          </a:p>
        </p:txBody>
      </p:sp>
    </p:spTree>
    <p:extLst>
      <p:ext uri="{BB962C8B-B14F-4D97-AF65-F5344CB8AC3E}">
        <p14:creationId xmlns:p14="http://schemas.microsoft.com/office/powerpoint/2010/main" val="399777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№08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Постройте куб с предварително зададени </a:t>
            </a:r>
            <a:r>
              <a:rPr lang="ru-RU" dirty="0"/>
              <a:t>координати на център </a:t>
            </a:r>
            <a:r>
              <a:rPr lang="ru-RU" b="1" dirty="0"/>
              <a:t>(x, y, z</a:t>
            </a:r>
            <a:r>
              <a:rPr lang="ru-RU" b="1" dirty="0" smtClean="0"/>
              <a:t>)</a:t>
            </a:r>
            <a:r>
              <a:rPr lang="bg-BG" b="1" dirty="0"/>
              <a:t> </a:t>
            </a:r>
            <a:r>
              <a:rPr lang="bg-BG" dirty="0" smtClean="0"/>
              <a:t>и размер </a:t>
            </a:r>
            <a:r>
              <a:rPr lang="en-US" b="1" dirty="0" smtClean="0"/>
              <a:t>a</a:t>
            </a:r>
            <a:r>
              <a:rPr lang="bg-BG" dirty="0" smtClean="0"/>
              <a:t>, със случайно избран цвят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5621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4" y="408715"/>
            <a:ext cx="6321228" cy="3768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130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Квадрат и правоъгълник</a:t>
            </a:r>
          </a:p>
        </p:txBody>
      </p:sp>
    </p:spTree>
    <p:extLst>
      <p:ext uri="{BB962C8B-B14F-4D97-AF65-F5344CB8AC3E}">
        <p14:creationId xmlns:p14="http://schemas.microsoft.com/office/powerpoint/2010/main" val="131169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№09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Постройте пирамида от 6 еднакви куба, с предварително зададен размер </a:t>
            </a:r>
            <a:r>
              <a:rPr lang="en-US" b="1" dirty="0" smtClean="0"/>
              <a:t>a</a:t>
            </a:r>
            <a:r>
              <a:rPr lang="bg-BG" b="1" dirty="0" smtClean="0"/>
              <a:t> </a:t>
            </a:r>
            <a:r>
              <a:rPr lang="ru-RU" dirty="0" smtClean="0"/>
              <a:t>и координати </a:t>
            </a:r>
            <a:r>
              <a:rPr lang="ru-RU" dirty="0"/>
              <a:t>на </a:t>
            </a:r>
            <a:r>
              <a:rPr lang="ru-RU" dirty="0" smtClean="0"/>
              <a:t>центъра на един от кубовете </a:t>
            </a:r>
            <a:r>
              <a:rPr lang="ru-RU" b="1" dirty="0" smtClean="0"/>
              <a:t>(x</a:t>
            </a:r>
            <a:r>
              <a:rPr lang="ru-RU" b="1" dirty="0"/>
              <a:t>, y, z</a:t>
            </a:r>
            <a:r>
              <a:rPr lang="ru-RU" b="1" dirty="0" smtClean="0"/>
              <a:t>)</a:t>
            </a:r>
            <a:endParaRPr lang="bg-BG" b="1" dirty="0"/>
          </a:p>
        </p:txBody>
      </p:sp>
    </p:spTree>
    <p:extLst>
      <p:ext uri="{BB962C8B-B14F-4D97-AF65-F5344CB8AC3E}">
        <p14:creationId xmlns:p14="http://schemas.microsoft.com/office/powerpoint/2010/main" val="371232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0939" y="408715"/>
            <a:ext cx="5722117" cy="3768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967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</a:t>
            </a:r>
            <a:r>
              <a:rPr lang="bg-BG" dirty="0" smtClean="0"/>
              <a:t>0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За предварително зададени</a:t>
            </a:r>
            <a:r>
              <a:rPr lang="en-US" dirty="0" smtClean="0"/>
              <a:t> </a:t>
            </a:r>
            <a:r>
              <a:rPr lang="en-US" b="1" dirty="0" smtClean="0"/>
              <a:t>x, y, z, a</a:t>
            </a:r>
            <a:r>
              <a:rPr lang="bg-BG" b="1" dirty="0" smtClean="0"/>
              <a:t> </a:t>
            </a:r>
            <a:r>
              <a:rPr lang="bg-BG" dirty="0" smtClean="0"/>
              <a:t>и </a:t>
            </a:r>
            <a:r>
              <a:rPr lang="en-US" b="1" dirty="0" smtClean="0"/>
              <a:t>n</a:t>
            </a:r>
            <a:r>
              <a:rPr lang="en-US" dirty="0" smtClean="0"/>
              <a:t> </a:t>
            </a:r>
            <a:r>
              <a:rPr lang="bg-BG" dirty="0" smtClean="0"/>
              <a:t>п</a:t>
            </a:r>
            <a:r>
              <a:rPr lang="ru-RU" dirty="0" smtClean="0"/>
              <a:t>остройте пирамида от </a:t>
            </a:r>
            <a:r>
              <a:rPr lang="bg-BG" dirty="0" smtClean="0"/>
              <a:t>кубове</a:t>
            </a:r>
            <a:endParaRPr lang="ru-RU" dirty="0" smtClean="0"/>
          </a:p>
          <a:p>
            <a:pPr lvl="2"/>
            <a:r>
              <a:rPr lang="ru-RU" dirty="0" smtClean="0"/>
              <a:t>чиято основа се състои от </a:t>
            </a:r>
            <a:r>
              <a:rPr lang="en-US" b="1" dirty="0" smtClean="0"/>
              <a:t>n</a:t>
            </a:r>
            <a:r>
              <a:rPr lang="bg-BG" dirty="0" smtClean="0"/>
              <a:t> на брой куба</a:t>
            </a:r>
          </a:p>
          <a:p>
            <a:pPr lvl="2"/>
            <a:r>
              <a:rPr lang="ru-RU" dirty="0" smtClean="0"/>
              <a:t>с предварително зададен размер (дължина на страната на куба) </a:t>
            </a:r>
            <a:r>
              <a:rPr lang="en-US" b="1" dirty="0" smtClean="0"/>
              <a:t>a</a:t>
            </a:r>
            <a:endParaRPr lang="bg-BG" b="1" dirty="0"/>
          </a:p>
          <a:p>
            <a:pPr lvl="2"/>
            <a:r>
              <a:rPr lang="ru-RU" dirty="0" smtClean="0"/>
              <a:t>координати </a:t>
            </a:r>
            <a:r>
              <a:rPr lang="ru-RU" dirty="0"/>
              <a:t>на </a:t>
            </a:r>
            <a:r>
              <a:rPr lang="ru-RU" dirty="0" smtClean="0"/>
              <a:t>центъра на един от кубовете </a:t>
            </a:r>
            <a:r>
              <a:rPr lang="ru-RU" b="1" dirty="0" smtClean="0"/>
              <a:t>(x</a:t>
            </a:r>
            <a:r>
              <a:rPr lang="ru-RU" b="1" dirty="0"/>
              <a:t>, y, z</a:t>
            </a:r>
            <a:r>
              <a:rPr lang="ru-RU" b="1" dirty="0" smtClean="0"/>
              <a:t>)</a:t>
            </a:r>
          </a:p>
          <a:p>
            <a:pPr lvl="2"/>
            <a:r>
              <a:rPr lang="ru-RU" dirty="0" smtClean="0"/>
              <a:t>следвайте </a:t>
            </a:r>
            <a:r>
              <a:rPr lang="ru-RU" dirty="0" smtClean="0">
                <a:hlinkClick r:id="" action="ppaction://hlinkshowjump?jump=nextslide"/>
              </a:rPr>
              <a:t>модела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3769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0939" y="408715"/>
            <a:ext cx="5722117" cy="3768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382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</a:t>
            </a:r>
            <a:r>
              <a:rPr lang="bg-BG" dirty="0" smtClean="0"/>
              <a:t>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За предварително зададени</a:t>
            </a:r>
            <a:r>
              <a:rPr lang="en-US" dirty="0" smtClean="0"/>
              <a:t> </a:t>
            </a:r>
            <a:r>
              <a:rPr lang="en-US" b="1" dirty="0" smtClean="0"/>
              <a:t>x, y, z </a:t>
            </a:r>
            <a:r>
              <a:rPr lang="bg-BG" dirty="0" smtClean="0"/>
              <a:t>и </a:t>
            </a:r>
            <a:r>
              <a:rPr lang="en-US" b="1" dirty="0" smtClean="0"/>
              <a:t>a</a:t>
            </a:r>
            <a:r>
              <a:rPr lang="bg-BG" b="1" dirty="0" smtClean="0"/>
              <a:t> </a:t>
            </a:r>
            <a:r>
              <a:rPr lang="bg-BG" dirty="0" smtClean="0"/>
              <a:t>начертайте </a:t>
            </a:r>
            <a:r>
              <a:rPr lang="ru-RU" dirty="0" smtClean="0"/>
              <a:t>шахматна дъска от </a:t>
            </a:r>
            <a:r>
              <a:rPr lang="bg-BG" dirty="0" smtClean="0"/>
              <a:t>кубове</a:t>
            </a:r>
            <a:endParaRPr lang="ru-RU" dirty="0" smtClean="0"/>
          </a:p>
          <a:p>
            <a:pPr lvl="2"/>
            <a:r>
              <a:rPr lang="ru-RU" dirty="0" smtClean="0"/>
              <a:t>следвайте </a:t>
            </a:r>
            <a:r>
              <a:rPr lang="ru-RU" dirty="0" smtClean="0">
                <a:hlinkClick r:id="" action="ppaction://hlinkshowjump?jump=nextslide"/>
              </a:rPr>
              <a:t>модела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2165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4584" y="408715"/>
            <a:ext cx="5714827" cy="3768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40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</a:t>
            </a:r>
            <a:r>
              <a:rPr lang="bg-BG" dirty="0" smtClean="0"/>
              <a:t>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Постройте </a:t>
            </a:r>
            <a:r>
              <a:rPr lang="bg-BG" dirty="0" smtClean="0"/>
              <a:t>три еднакви </a:t>
            </a:r>
            <a:r>
              <a:rPr lang="ru-RU" dirty="0" smtClean="0"/>
              <a:t>паралелепипеда с предварително зададени </a:t>
            </a:r>
            <a:r>
              <a:rPr lang="bg-BG" dirty="0"/>
              <a:t>размери </a:t>
            </a:r>
            <a:r>
              <a:rPr lang="en-US" b="1" dirty="0"/>
              <a:t>a</a:t>
            </a:r>
            <a:r>
              <a:rPr lang="bg-BG" b="1" dirty="0"/>
              <a:t>, </a:t>
            </a:r>
            <a:r>
              <a:rPr lang="en-US" b="1" dirty="0"/>
              <a:t>b, </a:t>
            </a:r>
            <a:r>
              <a:rPr lang="en-US" b="1" dirty="0" smtClean="0"/>
              <a:t>c </a:t>
            </a:r>
            <a:r>
              <a:rPr lang="bg-BG" dirty="0" smtClean="0"/>
              <a:t>и</a:t>
            </a:r>
            <a:r>
              <a:rPr lang="en-US" dirty="0" smtClean="0"/>
              <a:t> </a:t>
            </a:r>
            <a:r>
              <a:rPr lang="ru-RU" dirty="0" smtClean="0"/>
              <a:t>координати </a:t>
            </a:r>
            <a:r>
              <a:rPr lang="ru-RU" dirty="0"/>
              <a:t>на център </a:t>
            </a:r>
            <a:r>
              <a:rPr lang="bg-BG" dirty="0" smtClean="0"/>
              <a:t>на един от тях </a:t>
            </a:r>
            <a:r>
              <a:rPr lang="ru-RU" b="1" dirty="0" smtClean="0"/>
              <a:t>(x</a:t>
            </a:r>
            <a:r>
              <a:rPr lang="ru-RU" b="1" dirty="0"/>
              <a:t>, y, z</a:t>
            </a:r>
            <a:r>
              <a:rPr lang="ru-RU" b="1" dirty="0" smtClean="0"/>
              <a:t>)</a:t>
            </a:r>
            <a:r>
              <a:rPr lang="bg-BG" dirty="0" smtClean="0"/>
              <a:t>. Изобразени съответно:</a:t>
            </a:r>
          </a:p>
          <a:p>
            <a:pPr lvl="2"/>
            <a:r>
              <a:rPr lang="bg-BG" dirty="0" smtClean="0"/>
              <a:t>само с точките на върховете</a:t>
            </a:r>
          </a:p>
          <a:p>
            <a:pPr lvl="2"/>
            <a:r>
              <a:rPr lang="bg-BG" dirty="0" smtClean="0"/>
              <a:t>само с ръбовете </a:t>
            </a:r>
          </a:p>
          <a:p>
            <a:pPr lvl="2"/>
            <a:r>
              <a:rPr lang="bg-BG" dirty="0" smtClean="0"/>
              <a:t>с плътни стени</a:t>
            </a:r>
          </a:p>
        </p:txBody>
      </p:sp>
    </p:spTree>
    <p:extLst>
      <p:ext uri="{BB962C8B-B14F-4D97-AF65-F5344CB8AC3E}">
        <p14:creationId xmlns:p14="http://schemas.microsoft.com/office/powerpoint/2010/main" val="210009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0940" y="408715"/>
            <a:ext cx="5722115" cy="3768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898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</a:t>
            </a:r>
            <a:r>
              <a:rPr lang="bg-BG" dirty="0" smtClean="0"/>
              <a:t>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686800" cy="4038600"/>
          </a:xfrm>
        </p:spPr>
        <p:txBody>
          <a:bodyPr>
            <a:normAutofit/>
          </a:bodyPr>
          <a:lstStyle/>
          <a:p>
            <a:pPr lvl="1"/>
            <a:r>
              <a:rPr lang="ru-RU" dirty="0" smtClean="0"/>
              <a:t>За дадени </a:t>
            </a:r>
            <a:r>
              <a:rPr lang="ru-RU" b="1" dirty="0"/>
              <a:t>x, y, </a:t>
            </a:r>
            <a:r>
              <a:rPr lang="ru-RU" b="1" dirty="0" smtClean="0"/>
              <a:t>z</a:t>
            </a:r>
            <a:r>
              <a:rPr lang="bg-BG" b="1" dirty="0"/>
              <a:t>,</a:t>
            </a:r>
            <a:r>
              <a:rPr lang="ru-RU" b="1" dirty="0" smtClean="0"/>
              <a:t> </a:t>
            </a:r>
            <a:r>
              <a:rPr lang="en-US" b="1" dirty="0"/>
              <a:t>a</a:t>
            </a:r>
            <a:r>
              <a:rPr lang="bg-BG" b="1" dirty="0"/>
              <a:t>, </a:t>
            </a:r>
            <a:r>
              <a:rPr lang="en-US" b="1" dirty="0" smtClean="0"/>
              <a:t>b, c, n </a:t>
            </a:r>
            <a:r>
              <a:rPr lang="bg-BG" dirty="0" smtClean="0"/>
              <a:t>и</a:t>
            </a:r>
            <a:r>
              <a:rPr lang="en-US" dirty="0" smtClean="0"/>
              <a:t> </a:t>
            </a:r>
            <a:r>
              <a:rPr lang="en-US" b="1" dirty="0"/>
              <a:t>m</a:t>
            </a:r>
            <a:r>
              <a:rPr lang="en-US" dirty="0" smtClean="0"/>
              <a:t> </a:t>
            </a:r>
            <a:r>
              <a:rPr lang="ru-RU" dirty="0" smtClean="0"/>
              <a:t>постройте</a:t>
            </a:r>
            <a:endParaRPr lang="en-US" dirty="0" smtClean="0"/>
          </a:p>
          <a:p>
            <a:pPr lvl="2"/>
            <a:r>
              <a:rPr lang="bg-BG" dirty="0" smtClean="0"/>
              <a:t>стана от тухли</a:t>
            </a:r>
            <a:r>
              <a:rPr lang="en-US" dirty="0" smtClean="0"/>
              <a:t> </a:t>
            </a:r>
            <a:r>
              <a:rPr lang="bg-BG" dirty="0" smtClean="0"/>
              <a:t>с формата </a:t>
            </a:r>
            <a:r>
              <a:rPr lang="bg-BG" dirty="0"/>
              <a:t>на еднакви паралелепипеди </a:t>
            </a:r>
            <a:r>
              <a:rPr lang="bg-BG" dirty="0" smtClean="0"/>
              <a:t>с размери </a:t>
            </a:r>
            <a:r>
              <a:rPr lang="en-US" b="1" dirty="0" smtClean="0"/>
              <a:t>a</a:t>
            </a:r>
            <a:r>
              <a:rPr lang="bg-BG" b="1" dirty="0" smtClean="0"/>
              <a:t>, </a:t>
            </a:r>
            <a:r>
              <a:rPr lang="en-US" b="1" dirty="0" smtClean="0"/>
              <a:t>b, c</a:t>
            </a:r>
            <a:endParaRPr lang="bg-BG" b="1" dirty="0" smtClean="0"/>
          </a:p>
          <a:p>
            <a:pPr lvl="2"/>
            <a:r>
              <a:rPr lang="ru-RU" dirty="0" smtClean="0"/>
              <a:t>координати </a:t>
            </a:r>
            <a:r>
              <a:rPr lang="ru-RU" dirty="0"/>
              <a:t>на център </a:t>
            </a:r>
            <a:r>
              <a:rPr lang="bg-BG" dirty="0" smtClean="0"/>
              <a:t>на един от тях </a:t>
            </a:r>
            <a:r>
              <a:rPr lang="ru-RU" b="1" dirty="0" smtClean="0"/>
              <a:t>(x, y, z)</a:t>
            </a:r>
          </a:p>
          <a:p>
            <a:pPr lvl="2"/>
            <a:r>
              <a:rPr lang="ru-RU" dirty="0" smtClean="0"/>
              <a:t>стената да е </a:t>
            </a:r>
            <a:r>
              <a:rPr lang="bg-BG" dirty="0" smtClean="0"/>
              <a:t>дълга </a:t>
            </a:r>
            <a:r>
              <a:rPr lang="en-US" b="1" dirty="0" smtClean="0"/>
              <a:t>n</a:t>
            </a:r>
            <a:r>
              <a:rPr lang="en-US" dirty="0" smtClean="0"/>
              <a:t> </a:t>
            </a:r>
            <a:r>
              <a:rPr lang="bg-BG" dirty="0" smtClean="0"/>
              <a:t>тухли и висока </a:t>
            </a:r>
            <a:r>
              <a:rPr lang="en-US" b="1" dirty="0" smtClean="0"/>
              <a:t>m</a:t>
            </a:r>
            <a:r>
              <a:rPr lang="bg-BG" dirty="0" smtClean="0"/>
              <a:t> тухли</a:t>
            </a:r>
            <a:endParaRPr lang="en-US" dirty="0" smtClean="0"/>
          </a:p>
          <a:p>
            <a:pPr lvl="2"/>
            <a:r>
              <a:rPr lang="ru-RU" dirty="0" smtClean="0"/>
              <a:t>завършената стена има формата на паралелепипед, т.е. тухлите в отделните редове се разминават, но краищата не са назъбени, а са запълнени с по-малки парчета</a:t>
            </a:r>
          </a:p>
          <a:p>
            <a:pPr lvl="2"/>
            <a:r>
              <a:rPr lang="ru-RU" dirty="0" smtClean="0"/>
              <a:t>следвайте </a:t>
            </a:r>
            <a:r>
              <a:rPr lang="ru-RU" dirty="0" smtClean="0">
                <a:hlinkClick r:id="" action="ppaction://hlinkshowjump?jump=nextslide"/>
              </a:rPr>
              <a:t>модела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50961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0940" y="408715"/>
            <a:ext cx="5722114" cy="3768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329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/>
              <a:t>Квадрат</a:t>
            </a:r>
            <a:endParaRPr lang="bg-BG" dirty="0" smtClean="0"/>
          </a:p>
          <a:p>
            <a:pPr lvl="1"/>
            <a:r>
              <a:rPr lang="ru-RU" dirty="0" smtClean="0"/>
              <a:t>Начертайте квадрат с предварително зададени </a:t>
            </a:r>
            <a:r>
              <a:rPr lang="ru-RU" dirty="0"/>
              <a:t>център </a:t>
            </a:r>
            <a:r>
              <a:rPr lang="ru-RU" dirty="0" smtClean="0"/>
              <a:t>с </a:t>
            </a:r>
            <a:r>
              <a:rPr lang="ru-RU" dirty="0"/>
              <a:t>координати </a:t>
            </a:r>
            <a:r>
              <a:rPr lang="ru-RU" b="1" dirty="0"/>
              <a:t>(x, y, z</a:t>
            </a:r>
            <a:r>
              <a:rPr lang="ru-RU" b="1" dirty="0" smtClean="0"/>
              <a:t>)</a:t>
            </a:r>
            <a:r>
              <a:rPr lang="ru-RU" b="1" dirty="0"/>
              <a:t> </a:t>
            </a:r>
            <a:r>
              <a:rPr lang="ru-RU" dirty="0" smtClean="0"/>
              <a:t>и размер</a:t>
            </a:r>
            <a:r>
              <a:rPr lang="en-US" dirty="0" smtClean="0"/>
              <a:t> (</a:t>
            </a:r>
            <a:r>
              <a:rPr lang="bg-BG" dirty="0" smtClean="0"/>
              <a:t>дължина на страната</a:t>
            </a:r>
            <a:r>
              <a:rPr lang="en-US" dirty="0" smtClean="0"/>
              <a:t>)</a:t>
            </a:r>
            <a:r>
              <a:rPr lang="ru-RU" dirty="0" smtClean="0"/>
              <a:t> </a:t>
            </a:r>
            <a:r>
              <a:rPr lang="bg-BG" b="1" dirty="0"/>
              <a:t>а</a:t>
            </a:r>
            <a:r>
              <a:rPr lang="bg-BG" dirty="0" smtClean="0"/>
              <a:t>, като визуализирате:</a:t>
            </a:r>
          </a:p>
          <a:p>
            <a:pPr lvl="2"/>
            <a:r>
              <a:rPr lang="bg-BG" dirty="0" smtClean="0"/>
              <a:t>Само върховете на квадрата</a:t>
            </a:r>
          </a:p>
          <a:p>
            <a:pPr lvl="2"/>
            <a:r>
              <a:rPr lang="bg-BG" dirty="0" smtClean="0"/>
              <a:t>Само страните на квадрата</a:t>
            </a:r>
          </a:p>
          <a:p>
            <a:pPr lvl="2"/>
            <a:r>
              <a:rPr lang="bg-BG" dirty="0" smtClean="0"/>
              <a:t>Запълнен квадрат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4453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 smtClean="0"/>
              <a:t>Край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noProof="0" dirty="0" smtClean="0"/>
              <a:t>Коментари, въпроси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5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91" y="1383043"/>
            <a:ext cx="2879999" cy="186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23543" y="1383043"/>
            <a:ext cx="2879999" cy="186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5596" y="1383043"/>
            <a:ext cx="2879999" cy="186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21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17287"/>
            <a:ext cx="8686800" cy="4038600"/>
          </a:xfrm>
        </p:spPr>
        <p:txBody>
          <a:bodyPr>
            <a:normAutofit/>
          </a:bodyPr>
          <a:lstStyle/>
          <a:p>
            <a:pPr lvl="1"/>
            <a:r>
              <a:rPr lang="bg-BG" dirty="0" smtClean="0"/>
              <a:t>За предварително зададени </a:t>
            </a:r>
            <a:r>
              <a:rPr lang="en-US" b="1" dirty="0" smtClean="0"/>
              <a:t>n</a:t>
            </a:r>
            <a:r>
              <a:rPr lang="en-US" dirty="0" smtClean="0"/>
              <a:t>, </a:t>
            </a:r>
            <a:r>
              <a:rPr lang="ru-RU" b="1" dirty="0" smtClean="0"/>
              <a:t>x</a:t>
            </a:r>
            <a:r>
              <a:rPr lang="ru-RU" b="1" dirty="0"/>
              <a:t>, y, </a:t>
            </a:r>
            <a:r>
              <a:rPr lang="ru-RU" b="1" dirty="0" smtClean="0"/>
              <a:t>z </a:t>
            </a:r>
            <a:r>
              <a:rPr lang="ru-RU" dirty="0"/>
              <a:t>и </a:t>
            </a:r>
            <a:r>
              <a:rPr lang="bg-BG" b="1" dirty="0" smtClean="0"/>
              <a:t>а </a:t>
            </a:r>
            <a:r>
              <a:rPr lang="ru-RU" dirty="0"/>
              <a:t>н</a:t>
            </a:r>
            <a:r>
              <a:rPr lang="ru-RU" dirty="0" smtClean="0"/>
              <a:t>ачертайте </a:t>
            </a:r>
            <a:r>
              <a:rPr lang="en-US" dirty="0" smtClean="0"/>
              <a:t>n</a:t>
            </a:r>
            <a:r>
              <a:rPr lang="bg-BG" dirty="0" smtClean="0"/>
              <a:t> на брой вложени един в друг квадрати, първият от които е </a:t>
            </a:r>
            <a:r>
              <a:rPr lang="ru-RU" dirty="0" smtClean="0"/>
              <a:t>с координати на центъра </a:t>
            </a:r>
            <a:r>
              <a:rPr lang="ru-RU" b="1" dirty="0" smtClean="0"/>
              <a:t>(</a:t>
            </a:r>
            <a:r>
              <a:rPr lang="ru-RU" b="1" dirty="0"/>
              <a:t>x, y, z) </a:t>
            </a:r>
            <a:r>
              <a:rPr lang="ru-RU" dirty="0" smtClean="0"/>
              <a:t>и </a:t>
            </a:r>
            <a:r>
              <a:rPr lang="ru-RU" dirty="0"/>
              <a:t>размер </a:t>
            </a:r>
            <a:r>
              <a:rPr lang="bg-BG" b="1" dirty="0" smtClean="0"/>
              <a:t>а</a:t>
            </a:r>
            <a:r>
              <a:rPr lang="en-US" dirty="0" smtClean="0"/>
              <a:t> </a:t>
            </a:r>
            <a:endParaRPr lang="bg-BG" dirty="0" smtClean="0"/>
          </a:p>
          <a:p>
            <a:pPr lvl="2"/>
            <a:r>
              <a:rPr lang="bg-BG" dirty="0" smtClean="0"/>
              <a:t>при изчертаване да се визуализират само страните на квадратите</a:t>
            </a:r>
            <a:endParaRPr lang="en-US" dirty="0" smtClean="0"/>
          </a:p>
          <a:p>
            <a:pPr lvl="1"/>
            <a:r>
              <a:rPr lang="bg-BG" dirty="0" smtClean="0"/>
              <a:t>Модифицирайте задачата, така че нов квадрат да се изчертава само, ако дължината на страната е не по-малка от 1</a:t>
            </a:r>
          </a:p>
        </p:txBody>
      </p:sp>
    </p:spTree>
    <p:extLst>
      <p:ext uri="{BB962C8B-B14F-4D97-AF65-F5344CB8AC3E}">
        <p14:creationId xmlns:p14="http://schemas.microsoft.com/office/powerpoint/2010/main" val="288901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91" y="950339"/>
            <a:ext cx="4389067" cy="283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40" y="950338"/>
            <a:ext cx="4389069" cy="283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490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/>
              <a:t>Начертайте квадрат с </a:t>
            </a:r>
            <a:r>
              <a:rPr lang="ru-RU" dirty="0" smtClean="0"/>
              <a:t>предварително </a:t>
            </a:r>
            <a:r>
              <a:rPr lang="ru-RU" dirty="0"/>
              <a:t>зададени координати </a:t>
            </a:r>
            <a:r>
              <a:rPr lang="ru-RU" dirty="0" smtClean="0"/>
              <a:t>на центъра </a:t>
            </a:r>
            <a:r>
              <a:rPr lang="ru-RU" b="1" dirty="0" smtClean="0"/>
              <a:t>(</a:t>
            </a:r>
            <a:r>
              <a:rPr lang="ru-RU" b="1" dirty="0"/>
              <a:t>x, y, z) </a:t>
            </a:r>
            <a:r>
              <a:rPr lang="ru-RU" dirty="0" smtClean="0"/>
              <a:t>и </a:t>
            </a:r>
            <a:r>
              <a:rPr lang="ru-RU" dirty="0"/>
              <a:t>размер </a:t>
            </a:r>
            <a:r>
              <a:rPr lang="bg-BG" b="1" dirty="0" smtClean="0"/>
              <a:t>а</a:t>
            </a:r>
            <a:r>
              <a:rPr lang="en-US" dirty="0" smtClean="0"/>
              <a:t> </a:t>
            </a:r>
            <a:endParaRPr lang="bg-BG" dirty="0" smtClean="0"/>
          </a:p>
          <a:p>
            <a:pPr lvl="2"/>
            <a:r>
              <a:rPr lang="ru-RU" dirty="0" smtClean="0"/>
              <a:t>начертайте друг квадрат вложен в първият, </a:t>
            </a:r>
            <a:r>
              <a:rPr lang="ru-RU" dirty="0"/>
              <a:t>така че върховете на вътрешния квадрат да съвпадат със средите на страните на външния</a:t>
            </a:r>
          </a:p>
          <a:p>
            <a:pPr lvl="2"/>
            <a:r>
              <a:rPr lang="bg-BG" dirty="0" smtClean="0"/>
              <a:t>при изчертаване да се визуализират само страните на квадратите</a:t>
            </a:r>
          </a:p>
        </p:txBody>
      </p:sp>
    </p:spTree>
    <p:extLst>
      <p:ext uri="{BB962C8B-B14F-4D97-AF65-F5344CB8AC3E}">
        <p14:creationId xmlns:p14="http://schemas.microsoft.com/office/powerpoint/2010/main" val="318559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0" cy="40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225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№04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зададени </a:t>
            </a:r>
            <a:r>
              <a:rPr lang="en-US" b="1" dirty="0" smtClean="0"/>
              <a:t>n</a:t>
            </a:r>
            <a:r>
              <a:rPr lang="bg-BG" dirty="0" smtClean="0"/>
              <a:t>,</a:t>
            </a:r>
            <a:r>
              <a:rPr lang="ru-RU" dirty="0" smtClean="0"/>
              <a:t> </a:t>
            </a:r>
            <a:r>
              <a:rPr lang="ru-RU" dirty="0"/>
              <a:t>координати </a:t>
            </a:r>
            <a:r>
              <a:rPr lang="ru-RU" dirty="0" smtClean="0"/>
              <a:t>на център </a:t>
            </a:r>
            <a:r>
              <a:rPr lang="ru-RU" b="1" dirty="0" smtClean="0"/>
              <a:t>(</a:t>
            </a:r>
            <a:r>
              <a:rPr lang="ru-RU" b="1" dirty="0"/>
              <a:t>x, y, </a:t>
            </a:r>
            <a:r>
              <a:rPr lang="ru-RU" b="1" dirty="0" smtClean="0"/>
              <a:t>z) </a:t>
            </a:r>
            <a:r>
              <a:rPr lang="ru-RU" dirty="0" smtClean="0"/>
              <a:t>и размер </a:t>
            </a:r>
            <a:r>
              <a:rPr lang="bg-BG" b="1" dirty="0" smtClean="0"/>
              <a:t>а</a:t>
            </a:r>
            <a:r>
              <a:rPr lang="bg-BG" dirty="0" smtClean="0"/>
              <a:t>. Начертайте </a:t>
            </a:r>
            <a:r>
              <a:rPr lang="en-US" b="1" dirty="0" smtClean="0"/>
              <a:t>n</a:t>
            </a:r>
            <a:r>
              <a:rPr lang="ru-RU" dirty="0" smtClean="0"/>
              <a:t> </a:t>
            </a:r>
            <a:r>
              <a:rPr lang="ru-RU" dirty="0"/>
              <a:t>на брой вложени един в друг квадрати, така че:</a:t>
            </a:r>
          </a:p>
          <a:p>
            <a:pPr lvl="2"/>
            <a:r>
              <a:rPr lang="ru-RU" dirty="0"/>
              <a:t>най-външния квадрат има предварително зададени </a:t>
            </a:r>
            <a:r>
              <a:rPr lang="ru-RU" dirty="0" smtClean="0"/>
              <a:t>размер </a:t>
            </a:r>
            <a:r>
              <a:rPr lang="en-US" b="1" dirty="0" smtClean="0"/>
              <a:t>a</a:t>
            </a:r>
            <a:r>
              <a:rPr lang="ru-RU" dirty="0" smtClean="0"/>
              <a:t> </a:t>
            </a:r>
            <a:r>
              <a:rPr lang="ru-RU" dirty="0"/>
              <a:t>и център точка с координати </a:t>
            </a:r>
            <a:r>
              <a:rPr lang="ru-RU" b="1" dirty="0"/>
              <a:t>(x, y, z)</a:t>
            </a:r>
          </a:p>
          <a:p>
            <a:pPr lvl="2"/>
            <a:r>
              <a:rPr lang="ru-RU" dirty="0"/>
              <a:t>върховете на всеки следващ квадрат да съвпадат със средите на страните на предходния</a:t>
            </a:r>
          </a:p>
          <a:p>
            <a:pPr lvl="2"/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141427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SUICA COur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0070C0"/>
      </a:hlink>
      <a:folHlink>
        <a:srgbClr val="0070C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14627</TotalTime>
  <Words>658</Words>
  <Application>Microsoft Office PowerPoint</Application>
  <PresentationFormat>On-screen Show (16:9)</PresentationFormat>
  <Paragraphs>60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Calibri</vt:lpstr>
      <vt:lpstr>Candara</vt:lpstr>
      <vt:lpstr>Gill Sans MT</vt:lpstr>
      <vt:lpstr>Wingdings</vt:lpstr>
      <vt:lpstr>Wingdings 3</vt:lpstr>
      <vt:lpstr>Origin</vt:lpstr>
      <vt:lpstr>Упражнение към тема №10</vt:lpstr>
      <vt:lpstr>Квадрат и правоъгълник</vt:lpstr>
      <vt:lpstr>Задача №01</vt:lpstr>
      <vt:lpstr>PowerPoint Presentation</vt:lpstr>
      <vt:lpstr>Задача №02</vt:lpstr>
      <vt:lpstr>PowerPoint Presentation</vt:lpstr>
      <vt:lpstr>Задача №03</vt:lpstr>
      <vt:lpstr>PowerPoint Presentation</vt:lpstr>
      <vt:lpstr>Задача №04</vt:lpstr>
      <vt:lpstr>PowerPoint Presentation</vt:lpstr>
      <vt:lpstr>Задача №05</vt:lpstr>
      <vt:lpstr>PowerPoint Presentation</vt:lpstr>
      <vt:lpstr>Задача №06</vt:lpstr>
      <vt:lpstr>PowerPoint Presentation</vt:lpstr>
      <vt:lpstr>Задача №07</vt:lpstr>
      <vt:lpstr>PowerPoint Presentation</vt:lpstr>
      <vt:lpstr>Куб и паралелепипед</vt:lpstr>
      <vt:lpstr>Задача №08</vt:lpstr>
      <vt:lpstr>PowerPoint Presentation</vt:lpstr>
      <vt:lpstr>Задача №09</vt:lpstr>
      <vt:lpstr>PowerPoint Presentation</vt:lpstr>
      <vt:lpstr>Задача №10</vt:lpstr>
      <vt:lpstr>PowerPoint Presentation</vt:lpstr>
      <vt:lpstr>Задача №11</vt:lpstr>
      <vt:lpstr>PowerPoint Presentation</vt:lpstr>
      <vt:lpstr>Задача №12</vt:lpstr>
      <vt:lpstr>PowerPoint Presentation</vt:lpstr>
      <vt:lpstr>Задача №13</vt:lpstr>
      <vt:lpstr>PowerPoint Presentation</vt:lpstr>
      <vt:lpstr>Край</vt:lpstr>
    </vt:vector>
  </TitlesOfParts>
  <Company>FMI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SUICA-EXERCISE-01</dc:title>
  <dc:creator>Pavel Boytchev</dc:creator>
  <cp:lastModifiedBy>MalcheviBG</cp:lastModifiedBy>
  <cp:revision>796</cp:revision>
  <dcterms:created xsi:type="dcterms:W3CDTF">2015-02-10T15:00:35Z</dcterms:created>
  <dcterms:modified xsi:type="dcterms:W3CDTF">2015-11-23T08:48:32Z</dcterms:modified>
</cp:coreProperties>
</file>