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42" r:id="rId5"/>
    <p:sldId id="318" r:id="rId6"/>
    <p:sldId id="261" r:id="rId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DNA/DNA%20Gam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Примерен проект по Биология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noProof="0" dirty="0" smtClean="0"/>
              <a:t>2</a:t>
            </a:r>
            <a:r>
              <a:rPr lang="en-US" noProof="0" dirty="0" smtClean="0"/>
              <a:t>9-30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Демонстрация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Примерен проект „ДНК игри“</a:t>
            </a:r>
          </a:p>
          <a:p>
            <a:pPr lvl="1"/>
            <a:r>
              <a:rPr lang="bg-BG" dirty="0" smtClean="0"/>
              <a:t>Въвеждане в темата</a:t>
            </a:r>
          </a:p>
          <a:p>
            <a:pPr lvl="1"/>
            <a:r>
              <a:rPr lang="bg-BG" dirty="0" smtClean="0"/>
              <a:t>Допълнителна информация</a:t>
            </a:r>
          </a:p>
          <a:p>
            <a:pPr lvl="1"/>
            <a:r>
              <a:rPr lang="en-US" dirty="0" smtClean="0"/>
              <a:t>3D</a:t>
            </a:r>
            <a:r>
              <a:rPr lang="bg-BG" dirty="0" smtClean="0"/>
              <a:t> анимационна част</a:t>
            </a:r>
          </a:p>
          <a:p>
            <a:pPr lvl="1"/>
            <a:r>
              <a:rPr lang="bg-BG" dirty="0" smtClean="0"/>
              <a:t>Две игри с указания</a:t>
            </a:r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57" y="153137"/>
            <a:ext cx="3301937" cy="212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306" y="153137"/>
            <a:ext cx="3301937" cy="212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57" y="2418133"/>
            <a:ext cx="3301937" cy="212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306" y="2418133"/>
            <a:ext cx="3301937" cy="212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noProof="0" dirty="0" smtClean="0"/>
              <a:t>Дискусия по дизайна и реализацията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23810</TotalTime>
  <Words>38</Words>
  <Application>Microsoft Office PowerPoint</Application>
  <PresentationFormat>On-screen Show (16:9)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Примерен проект по Биология</vt:lpstr>
      <vt:lpstr>Демонстрация</vt:lpstr>
      <vt:lpstr>Демонстрация</vt:lpstr>
      <vt:lpstr>PowerPoint Presentation</vt:lpstr>
      <vt:lpstr>Дискусия по дизайна и реализацията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SUICA-29-30</dc:title>
  <dc:creator>Pavel Boytchev</dc:creator>
  <cp:lastModifiedBy>Pavel Boytchev</cp:lastModifiedBy>
  <cp:revision>774</cp:revision>
  <dcterms:created xsi:type="dcterms:W3CDTF">2015-02-10T15:00:35Z</dcterms:created>
  <dcterms:modified xsi:type="dcterms:W3CDTF">2015-10-29T17:25:20Z</dcterms:modified>
</cp:coreProperties>
</file>