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7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6.xml"/><Relationship Id="rId32" Type="http://schemas.openxmlformats.org/officeDocument/2006/relationships/font" Target="fonts/Robo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78cb8dd38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78cb8dd38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78cb8dd38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78cb8dd38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8cb8dd38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78cb8dd38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78cb8dd38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78cb8dd38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78cb8dd38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78cb8dd38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cbaa388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6cbaa388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6cbaa388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6cbaa388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6cbaa38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6cbaa38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78cb8dd38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78cb8dd38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78cb8dd38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78cb8dd38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78cb8dd38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78cb8dd38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78cb8dd38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78cb8dd38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78cb8dd38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78cb8dd38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78cb8dd38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78cb8dd38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78cb8dd38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78cb8dd38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78cb8dd38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78cb8dd38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78cb8dd38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78cb8dd38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78cb8dd3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78cb8dd3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8cb8dd38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78cb8dd38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78cb8dd38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78cb8dd38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78cb8dd38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78cb8dd38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78cb8dd38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78cb8dd38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8cb8dd38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78cb8dd38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8cb8dd38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78cb8dd38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Награждаване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6500" y="1486100"/>
            <a:ext cx="5051000" cy="217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Награди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1527450"/>
            <a:ext cx="8520600" cy="20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HackIT FIRST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МИНИ ХАКАТОН НА ТЕМА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"ИГРИ В ТЕКСТОВА КОНЗОЛА"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TelebidPro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2457000" y="2267850"/>
            <a:ext cx="42300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Final destination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2885700" y="2267850"/>
            <a:ext cx="3372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Selfie </a:t>
            </a:r>
            <a:r>
              <a:rPr lang="en-GB"/>
              <a:t>challenge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0699" y="1245700"/>
            <a:ext cx="4702602" cy="265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250" y="1079825"/>
            <a:ext cx="4477501" cy="298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7250" y="963200"/>
            <a:ext cx="4289501" cy="321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311700" y="22678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Белот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22678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Cup stacking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250" y="1914525"/>
            <a:ext cx="454342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фми лого" id="91" name="Google Shape;9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425" y="1078062"/>
            <a:ext cx="1919100" cy="237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22678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League of Legends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311700" y="22678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Шах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/>
          <p:nvPr>
            <p:ph type="title"/>
          </p:nvPr>
        </p:nvSpPr>
        <p:spPr>
          <a:xfrm>
            <a:off x="311700" y="22678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Табла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/>
          <p:nvPr>
            <p:ph type="title"/>
          </p:nvPr>
        </p:nvSpPr>
        <p:spPr>
          <a:xfrm>
            <a:off x="311700" y="22678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Бордови игри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type="title"/>
          </p:nvPr>
        </p:nvSpPr>
        <p:spPr>
          <a:xfrm>
            <a:off x="311700" y="22678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Томбола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Благодарим Ви! :)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 b="0" l="0" r="21123" t="0"/>
          <a:stretch/>
        </p:blipFill>
        <p:spPr>
          <a:xfrm>
            <a:off x="2618638" y="1323975"/>
            <a:ext cx="390672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"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9175"/>
            <a:ext cx="9144000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375" y="1659087"/>
            <a:ext cx="7493249" cy="121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275" y="1943100"/>
            <a:ext cx="321945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1562100"/>
            <a:ext cx="28575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/>
          </a:blip>
          <a:srcRect b="25768" l="0" r="43684" t="23335"/>
          <a:stretch/>
        </p:blipFill>
        <p:spPr>
          <a:xfrm>
            <a:off x="1997213" y="1298963"/>
            <a:ext cx="5149575" cy="19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4138" y="1643063"/>
            <a:ext cx="3895725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