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8cb8dd38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8cb8dd3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719d1553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719d1553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cb8dd38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cb8dd38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8cb8dd38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8cb8dd38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8cb8dd38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8cb8dd3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cbaa388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cbaa388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cbaa38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cbaa38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f719d1553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f719d1553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719d155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719d155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719d1553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719d1553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8cb8dd38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8cb8dd3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cbaa38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cbaa3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8cb8dd38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8cb8dd3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8cb8dd3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8cb8dd3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8cb8dd3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8cb8dd3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8cb8dd38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8cb8dd38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8cb8dd3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78cb8dd3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f719d1553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f719d1553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78cb8dd3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78cb8dd3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719d1553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f719d1553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719d1553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f719d1553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8cb8dd3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8cb8dd3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cb8dd3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8cb8dd3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78cb8dd3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78cb8dd3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8cb8dd3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8cb8dd3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8cb8dd3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8cb8dd3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719d155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719d15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8cb8dd3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8cb8dd3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8cb8dd38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8cb8dd38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8cb8dd3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8cb8dd3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acebook.com/hashtag/freshiefmi?source=feed_tex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facebook.com/hashtag/freshiefmi?source=feed_text" TargetMode="External"/><Relationship Id="rId4" Type="http://schemas.openxmlformats.org/officeDocument/2006/relationships/hyperlink" Target="https://www.facebook.com/hashtag/freshiefmi?source=feed_text" TargetMode="External"/><Relationship Id="rId5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acebook.com/hashtag/freshiefmi?source=feed_text" TargetMode="External"/><Relationship Id="rId4" Type="http://schemas.openxmlformats.org/officeDocument/2006/relationships/hyperlink" Target="https://www.facebook.com/hashtag/freshiefmi?source=feed_text" TargetMode="External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И сега какво?</a:t>
            </a:r>
            <a:endParaRPr b="1"/>
          </a:p>
        </p:txBody>
      </p:sp>
      <p:sp>
        <p:nvSpPr>
          <p:cNvPr id="86" name="Google Shape;86;p13"/>
          <p:cNvSpPr txBox="1"/>
          <p:nvPr/>
        </p:nvSpPr>
        <p:spPr>
          <a:xfrm>
            <a:off x="-1005250" y="448075"/>
            <a:ext cx="4092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138" y="1643063"/>
            <a:ext cx="38957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18089" l="0" r="0" t="-18090"/>
          <a:stretch/>
        </p:blipFill>
        <p:spPr>
          <a:xfrm>
            <a:off x="1427625" y="1434750"/>
            <a:ext cx="58769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Награди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457000" y="2055325"/>
            <a:ext cx="4230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destination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2385250" y="2090300"/>
            <a:ext cx="4046700" cy="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Предизвикателства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40125" y="751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Второ място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5" y="1925750"/>
            <a:ext cx="4772249" cy="26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100" y="362825"/>
            <a:ext cx="4923699" cy="27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Първо място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50" y="1505931"/>
            <a:ext cx="4370126" cy="245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925" y="1505925"/>
            <a:ext cx="4370126" cy="2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536300" y="1685225"/>
            <a:ext cx="4587600" cy="10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36589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#freshieFMI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6606100" y="1418800"/>
            <a:ext cx="2874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Второ място</a:t>
            </a:r>
            <a:endParaRPr sz="2400" u="sng">
              <a:solidFill>
                <a:srgbClr val="365899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365899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275" y="93150"/>
            <a:ext cx="6313200" cy="474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6532125" y="1628550"/>
            <a:ext cx="2880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Първо място</a:t>
            </a:r>
            <a:endParaRPr sz="2400" u="sng">
              <a:solidFill>
                <a:srgbClr val="365899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 u="sng">
              <a:solidFill>
                <a:srgbClr val="365899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550" y="33400"/>
            <a:ext cx="6285451" cy="47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250" y="1914525"/>
            <a:ext cx="45434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фми лого"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25" y="1078062"/>
            <a:ext cx="1919100" cy="23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934250"/>
            <a:ext cx="8520600" cy="22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А СЕГА КАЖЕТЕ: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Честит рожден ден, Йо!</a:t>
            </a:r>
            <a:endParaRPr b="1"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Белот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Cup stacking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 of Legends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Шах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Табла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2223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Канадска борба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Бордови игри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Първи регистриран Фрешър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Най-фреш личност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"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9175"/>
            <a:ext cx="91440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311700" y="22678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Томбола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Благодарим Ви!</a:t>
            </a:r>
            <a:r>
              <a:rPr lang="en-GB"/>
              <a:t> :)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-1384" l="4077" r="-2087" t="4597"/>
          <a:stretch/>
        </p:blipFill>
        <p:spPr>
          <a:xfrm>
            <a:off x="2348675" y="290950"/>
            <a:ext cx="3999601" cy="39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300" y="305975"/>
            <a:ext cx="4208774" cy="420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75" y="811275"/>
            <a:ext cx="6101175" cy="29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562100"/>
            <a:ext cx="2857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700" y="948675"/>
            <a:ext cx="4204600" cy="22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950" y="326425"/>
            <a:ext cx="5880302" cy="354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