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8" r:id="rId9"/>
    <p:sldId id="264" r:id="rId10"/>
    <p:sldId id="269" r:id="rId11"/>
    <p:sldId id="270" r:id="rId12"/>
    <p:sldId id="265" r:id="rId13"/>
    <p:sldId id="266" r:id="rId14"/>
    <p:sldId id="267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dirty="0"/>
              <a:t>Г</a:t>
            </a:r>
            <a:r>
              <a:rPr lang="bg-BG" dirty="0" smtClean="0"/>
              <a:t>раф </a:t>
            </a:r>
            <a:r>
              <a:rPr lang="bg-BG" dirty="0"/>
              <a:t>бази </a:t>
            </a:r>
            <a:r>
              <a:rPr lang="bg-BG" dirty="0" smtClean="0"/>
              <a:t>данни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Изследване на архитектурата на </a:t>
            </a:r>
            <a:r>
              <a:rPr lang="en-US" dirty="0" smtClean="0"/>
              <a:t>neo4j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871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Връзки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Можем да ги мислим като ребрата в графа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/>
              <a:t> </a:t>
            </a:r>
            <a:r>
              <a:rPr lang="bg-BG" dirty="0" smtClean="0"/>
              <a:t>Свързва възлите като записва отношения междъ тяг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/>
              <a:t> </a:t>
            </a:r>
            <a:r>
              <a:rPr lang="bg-BG" dirty="0" smtClean="0"/>
              <a:t>Могат да имат атрибути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47727" y="2302031"/>
            <a:ext cx="3917500" cy="277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528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Приложения на граф-базите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 dirty="0"/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 социалните мрежи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 </a:t>
            </a:r>
            <a:r>
              <a:rPr lang="bg-BG" dirty="0"/>
              <a:t>системите за </a:t>
            </a:r>
            <a:r>
              <a:rPr lang="bg-BG" dirty="0" smtClean="0"/>
              <a:t>препоръчване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/>
              <a:t> </a:t>
            </a:r>
            <a:r>
              <a:rPr lang="bg-BG" dirty="0" smtClean="0"/>
              <a:t>системи </a:t>
            </a:r>
            <a:r>
              <a:rPr lang="bg-BG" dirty="0"/>
              <a:t>за контрол на </a:t>
            </a:r>
            <a:r>
              <a:rPr lang="bg-BG" dirty="0" smtClean="0"/>
              <a:t>достъпа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 </a:t>
            </a:r>
            <a:r>
              <a:rPr lang="bg-BG" dirty="0"/>
              <a:t>системи, в които се налага обработка на пространствена </a:t>
            </a:r>
            <a:r>
              <a:rPr lang="bg-BG" dirty="0" smtClean="0"/>
              <a:t>информация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 </a:t>
            </a:r>
            <a:r>
              <a:rPr lang="bg-BG" dirty="0"/>
              <a:t>анализ и симулация на въздействието</a:t>
            </a: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3924640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Препоръчващи ситеми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4839881" cy="3370210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системи откриващи модел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/>
              <a:t> </a:t>
            </a:r>
            <a:r>
              <a:rPr lang="bg-BG" dirty="0" smtClean="0"/>
              <a:t>системи прилагащи модел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805" y="1845734"/>
            <a:ext cx="3989875" cy="233827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4048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Препоръчващи системи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6024737" cy="3901336"/>
          </a:xfrm>
        </p:spPr>
        <p:txBody>
          <a:bodyPr>
            <a:normAutofit/>
          </a:bodyPr>
          <a:lstStyle/>
          <a:p>
            <a:r>
              <a:rPr lang="en-US" dirty="0" smtClean="0"/>
              <a:t>Match (p1:Person)-[:BOUGHT]-&gt;(prod1:Product)&lt;-[:BOUGHT]-(p2:Person)-[:BOUGHT]-&gt;(prod2:Product)</a:t>
            </a:r>
          </a:p>
          <a:p>
            <a:r>
              <a:rPr lang="en-US" dirty="0"/>
              <a:t>with p1,p2,count(prod1) as </a:t>
            </a:r>
            <a:r>
              <a:rPr lang="en-US" dirty="0" err="1"/>
              <a:t>NrOfSharedProducts</a:t>
            </a:r>
            <a:r>
              <a:rPr lang="en-US" dirty="0"/>
              <a:t>, collect(prod1) as </a:t>
            </a:r>
            <a:r>
              <a:rPr lang="en-US" dirty="0" err="1"/>
              <a:t>SharedProducts</a:t>
            </a:r>
            <a:r>
              <a:rPr lang="en-US" dirty="0" smtClean="0"/>
              <a:t>, prod2</a:t>
            </a:r>
          </a:p>
          <a:p>
            <a:r>
              <a:rPr lang="en-US" dirty="0" smtClean="0"/>
              <a:t>Where not(p1-[:BOUGHT]-&gt;prod2) and </a:t>
            </a:r>
            <a:r>
              <a:rPr lang="en-US" dirty="0" err="1" smtClean="0"/>
              <a:t>NrOfSharedProducts</a:t>
            </a:r>
            <a:r>
              <a:rPr lang="en-US" dirty="0" smtClean="0"/>
              <a:t> &gt; 2</a:t>
            </a:r>
          </a:p>
          <a:p>
            <a:r>
              <a:rPr lang="en-US" dirty="0" smtClean="0"/>
              <a:t>Return p1.name as </a:t>
            </a:r>
            <a:r>
              <a:rPr lang="en-US" dirty="0" err="1" smtClean="0"/>
              <a:t>FirstPerson</a:t>
            </a:r>
            <a:r>
              <a:rPr lang="en-US" dirty="0" smtClean="0"/>
              <a:t>, p2.name as </a:t>
            </a:r>
            <a:r>
              <a:rPr lang="en-US" dirty="0" err="1" smtClean="0"/>
              <a:t>SecondPerson</a:t>
            </a:r>
            <a:r>
              <a:rPr lang="en-US" dirty="0" smtClean="0"/>
              <a:t>, extract(x in </a:t>
            </a:r>
            <a:r>
              <a:rPr lang="en-US" dirty="0" err="1" smtClean="0"/>
              <a:t>SharedProducts</a:t>
            </a:r>
            <a:r>
              <a:rPr lang="en-US" dirty="0" smtClean="0"/>
              <a:t> x.name)  as </a:t>
            </a:r>
            <a:r>
              <a:rPr lang="en-US" dirty="0" err="1" smtClean="0"/>
              <a:t>SharedProducts</a:t>
            </a:r>
            <a:r>
              <a:rPr lang="en-US" dirty="0" smtClean="0"/>
              <a:t>, prod2.name as </a:t>
            </a:r>
            <a:r>
              <a:rPr lang="en-US" dirty="0" err="1" smtClean="0"/>
              <a:t>RecommendedProduct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016" y="1941998"/>
            <a:ext cx="3847497" cy="2449698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6579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Препоръчващи системи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228" y="1891970"/>
            <a:ext cx="4162452" cy="269291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1445009" y="1891969"/>
            <a:ext cx="5148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Подобен принцип може да се използва и в други системи: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dirty="0" smtClean="0"/>
              <a:t>Системи за откриване на измами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dirty="0" smtClean="0"/>
              <a:t>Социални мрежи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830" y="3312455"/>
            <a:ext cx="4310559" cy="275090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5000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Системи за анализ и симулация на въздействието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7312624" cy="3241421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анализ – свързва се с разбирането как определени събития от средата влияят на разглеждания обект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 симулация – пускане на различни сценарии с цел избиране на оптималния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8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Изготвили: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i="1" dirty="0" smtClean="0"/>
          </a:p>
          <a:p>
            <a:r>
              <a:rPr lang="bg-BG" i="1" dirty="0" smtClean="0"/>
              <a:t>Петър Маринов </a:t>
            </a:r>
            <a:r>
              <a:rPr lang="en-US" i="1" dirty="0" smtClean="0"/>
              <a:t>			</a:t>
            </a:r>
            <a:r>
              <a:rPr lang="bg-BG" i="1" dirty="0" smtClean="0"/>
              <a:t>Ф.Н. 80745 </a:t>
            </a:r>
            <a:r>
              <a:rPr lang="en-US" i="1" dirty="0" smtClean="0"/>
              <a:t>email: pet1r.marinov@yahoo.com</a:t>
            </a:r>
            <a:r>
              <a:rPr lang="bg-BG" i="1" dirty="0" smtClean="0"/>
              <a:t> </a:t>
            </a:r>
          </a:p>
          <a:p>
            <a:r>
              <a:rPr lang="bg-BG" i="1" dirty="0" smtClean="0"/>
              <a:t>Александър Милчев</a:t>
            </a:r>
            <a:r>
              <a:rPr lang="en-US" i="1" dirty="0" smtClean="0"/>
              <a:t> 			</a:t>
            </a:r>
            <a:r>
              <a:rPr lang="bg-BG" i="1" dirty="0" smtClean="0"/>
              <a:t>Ф.Н. 80647 </a:t>
            </a:r>
            <a:r>
              <a:rPr lang="en-US" i="1" dirty="0" smtClean="0"/>
              <a:t>email: milchev.alexander@gmail.com</a:t>
            </a:r>
            <a:endParaRPr lang="bg-BG" i="1" dirty="0" smtClean="0"/>
          </a:p>
          <a:p>
            <a:r>
              <a:rPr lang="bg-BG" i="1" dirty="0" smtClean="0"/>
              <a:t>Лилия Симеонова </a:t>
            </a:r>
            <a:r>
              <a:rPr lang="en-US" i="1" dirty="0" smtClean="0"/>
              <a:t>			</a:t>
            </a:r>
            <a:r>
              <a:rPr lang="bg-BG" i="1" dirty="0" smtClean="0"/>
              <a:t>Ф.Н.</a:t>
            </a:r>
            <a:r>
              <a:rPr lang="en-US" i="1" dirty="0" smtClean="0"/>
              <a:t> </a:t>
            </a:r>
            <a:r>
              <a:rPr lang="bg-BG" i="1" dirty="0" smtClean="0"/>
              <a:t>80736</a:t>
            </a:r>
            <a:r>
              <a:rPr lang="en-US" i="1" dirty="0" smtClean="0"/>
              <a:t> email: lilia.simeonova@gmail.com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7350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Граф бази данни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bg-BG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 </a:t>
            </a:r>
            <a:r>
              <a:rPr lang="en-US" dirty="0" err="1" smtClean="0"/>
              <a:t>NoSQl</a:t>
            </a:r>
            <a:r>
              <a:rPr lang="en-US" dirty="0" smtClean="0"/>
              <a:t> </a:t>
            </a:r>
            <a:r>
              <a:rPr lang="bg-BG" dirty="0" smtClean="0"/>
              <a:t>база </a:t>
            </a:r>
            <a:r>
              <a:rPr lang="bg-BG" dirty="0" smtClean="0"/>
              <a:t>данни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 Използват се ребра и възли за структурирането му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bg-BG" dirty="0" smtClean="0"/>
              <a:t>Имплементирани са </a:t>
            </a:r>
            <a:r>
              <a:rPr lang="en-US" dirty="0" smtClean="0"/>
              <a:t>create, update, delete, 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38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Характеристика на </a:t>
            </a:r>
            <a:r>
              <a:rPr lang="en-US" dirty="0" smtClean="0"/>
              <a:t>Neo4j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bg-BG" dirty="0" smtClean="0"/>
          </a:p>
          <a:p>
            <a:pPr marL="0" indent="0">
              <a:buNone/>
            </a:pPr>
            <a:r>
              <a:rPr lang="en-US" dirty="0" smtClean="0"/>
              <a:t> ACID – </a:t>
            </a:r>
            <a:r>
              <a:rPr lang="bg-BG" dirty="0" smtClean="0"/>
              <a:t>съвместим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bg-BG" dirty="0" smtClean="0"/>
              <a:t>Атомарност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bg-BG" dirty="0" smtClean="0"/>
              <a:t>Консистентност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bg-BG" dirty="0" smtClean="0"/>
              <a:t>Изолация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bg-BG" dirty="0" smtClean="0"/>
              <a:t>Дълготрайност</a:t>
            </a:r>
          </a:p>
          <a:p>
            <a:pPr marL="201168" lvl="1" indent="0">
              <a:buNone/>
            </a:pPr>
            <a:endParaRPr lang="bg-BG" dirty="0" smtClean="0"/>
          </a:p>
          <a:p>
            <a:pPr marL="201168" lvl="1" indent="0">
              <a:buNone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2778522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Заявки за намиране на път в граф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Използва се за: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 Проверка за съществуване на път в граф/има ли връзка между два елемента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/>
              <a:t> </a:t>
            </a:r>
            <a:r>
              <a:rPr lang="bg-BG" dirty="0" smtClean="0"/>
              <a:t>Търсене на най-добър път/най-ниска цена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/>
              <a:t> </a:t>
            </a:r>
            <a:r>
              <a:rPr lang="bg-BG" dirty="0" smtClean="0"/>
              <a:t> Търсене на заместители на определен път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78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Моделиране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Как да изградим модел на нашата база чрез </a:t>
            </a:r>
            <a:r>
              <a:rPr lang="en-US" dirty="0" smtClean="0"/>
              <a:t>Neo4j?</a:t>
            </a:r>
          </a:p>
          <a:p>
            <a:pPr marL="0" indent="0">
              <a:buNone/>
            </a:pPr>
            <a:r>
              <a:rPr lang="bg-BG" dirty="0" smtClean="0"/>
              <a:t>Какво съдържа един домейн: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 Възли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 Етикети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 Връзки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 Атрибути</a:t>
            </a:r>
          </a:p>
        </p:txBody>
      </p:sp>
    </p:spTree>
    <p:extLst>
      <p:ext uri="{BB962C8B-B14F-4D97-AF65-F5344CB8AC3E}">
        <p14:creationId xmlns:p14="http://schemas.microsoft.com/office/powerpoint/2010/main" val="1887681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Моделиране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291" y="1980059"/>
            <a:ext cx="5701539" cy="4034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114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Възли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bg-BG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bg-BG" dirty="0" smtClean="0"/>
              <a:t> Възлите обикновено предоставят същности.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/>
              <a:t> </a:t>
            </a:r>
            <a:r>
              <a:rPr lang="bg-BG" dirty="0" smtClean="0"/>
              <a:t>По-интересното е, че предоставят и връзки.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g-BG" dirty="0"/>
              <a:t> </a:t>
            </a:r>
            <a:r>
              <a:rPr lang="bg-BG" dirty="0" smtClean="0"/>
              <a:t>Могат да съдържат и атрибути.</a:t>
            </a:r>
          </a:p>
          <a:p>
            <a:pPr marL="0" indent="0">
              <a:buNone/>
            </a:pPr>
            <a:endParaRPr lang="bg-BG" dirty="0" smtClean="0"/>
          </a:p>
          <a:p>
            <a:endParaRPr lang="bg-BG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280" y="2252227"/>
            <a:ext cx="5218889" cy="259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212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Етикети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049" y="1979654"/>
            <a:ext cx="4009740" cy="3914271"/>
          </a:xfrm>
        </p:spPr>
      </p:pic>
      <p:sp>
        <p:nvSpPr>
          <p:cNvPr id="5" name="TextBox 4"/>
          <p:cNvSpPr txBox="1"/>
          <p:nvPr/>
        </p:nvSpPr>
        <p:spPr>
          <a:xfrm>
            <a:off x="1210614" y="2408349"/>
            <a:ext cx="5602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dirty="0" smtClean="0"/>
              <a:t> Създават именована графова конструкция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dirty="0" smtClean="0"/>
              <a:t> Групира възли в множество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dirty="0" smtClean="0"/>
              <a:t> Улесняват и забързват работата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dirty="0" smtClean="0"/>
              <a:t> Възел може да има 0, 1 или повече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581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325</TotalTime>
  <Words>342</Words>
  <Application>Microsoft Office PowerPoint</Application>
  <PresentationFormat>Widescreen</PresentationFormat>
  <Paragraphs>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Retrospect</vt:lpstr>
      <vt:lpstr>Граф бази данни</vt:lpstr>
      <vt:lpstr>Изготвили:</vt:lpstr>
      <vt:lpstr>Граф бази данни</vt:lpstr>
      <vt:lpstr>Характеристика на Neo4j</vt:lpstr>
      <vt:lpstr>Заявки за намиране на път в граф</vt:lpstr>
      <vt:lpstr>Моделиране</vt:lpstr>
      <vt:lpstr>Моделиране</vt:lpstr>
      <vt:lpstr>Възли</vt:lpstr>
      <vt:lpstr>Етикети</vt:lpstr>
      <vt:lpstr>Връзки</vt:lpstr>
      <vt:lpstr>Приложения на граф-базите</vt:lpstr>
      <vt:lpstr>Препоръчващи ситеми</vt:lpstr>
      <vt:lpstr>Препоръчващи системи</vt:lpstr>
      <vt:lpstr>Препоръчващи системи</vt:lpstr>
      <vt:lpstr>Системи за анализ и симулация на въздействието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 бази данни</dc:title>
  <dc:creator>Lilly</dc:creator>
  <cp:lastModifiedBy>Lilly</cp:lastModifiedBy>
  <cp:revision>11</cp:revision>
  <dcterms:created xsi:type="dcterms:W3CDTF">2015-01-29T16:26:37Z</dcterms:created>
  <dcterms:modified xsi:type="dcterms:W3CDTF">2015-01-30T08:44:30Z</dcterms:modified>
</cp:coreProperties>
</file>