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med Sadak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200"/>
    <p:text>Иначе двужим по самия документ, който писахме и така пишем презентацията, без много текст, 
най-много 12 думи на слайд!!!!!</p:text>
  </p:cm>
  <p:cm authorId="0" idx="4">
    <p:pos x="6000" y="100"/>
    <p:text>Гледайте на всеки слайт горе-долу да има по една такава картинка</p:text>
  </p:cm>
  <p:cm authorId="0" idx="3">
    <p:pos x="6000" y="0"/>
    <p:text>Хора, сваляйте картинки като тези, които съм сложил, от flaticon.com като png с 512 px(най-голямата) и после само drag-and-drop в браузъра и ги настройвате.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100"/>
    <p:text>И изглежда яко</p:text>
  </p:cm>
  <p:cm authorId="0" idx="1">
    <p:pos x="6000" y="0"/>
    <p:text>Сложете си и кръгли снимки за по-голям авторитет :D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137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15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3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33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18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000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09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65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839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46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35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74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8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510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437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295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585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784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83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01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10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34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25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96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0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3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3190900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39804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5094446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5884005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Trello като система за управление на знания в "Алтскейл България" ЕООД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Бизнес Казус по Управление на Знания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00" y="632437"/>
            <a:ext cx="5178325" cy="16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664" y="962849"/>
            <a:ext cx="3066674" cy="98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Партньори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Изработване на VoIP система през браузър.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725" y="3255350"/>
            <a:ext cx="5378548" cy="16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AltScale в Е-бизнеса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Продажби на продуктите си онлайн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Онлайн разплащане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700" y="3429000"/>
            <a:ext cx="2785799" cy="22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400" y="3165125"/>
            <a:ext cx="2785799" cy="27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Бизнес процеси в AltScale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Управляват се от отдела за бизнес развитие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28648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Протичане на бизнес процесите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План за реализация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Архитектура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Разпределяне на задачите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36766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Причини за въвеждане на информационното решение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Нарастване на броя на служителите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Увеличаване на броя на проектите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900" y="3320175"/>
            <a:ext cx="3083900" cy="3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042662"/>
            <a:ext cx="3638924" cy="363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Въвеждане на Trello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Управление на проекти чрез Trello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425" y="2715464"/>
            <a:ext cx="3004874" cy="19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Описание на Trello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основна идея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дъски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билети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роли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организация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325" y="4435300"/>
            <a:ext cx="2132599" cy="21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325" y="1901825"/>
            <a:ext cx="2132600" cy="20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Идея на Trello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Управление на проекти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Време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Разходи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Ресурси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50" y="28648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Дъски в Trello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Дъските представляват проекти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Може да има повече от една дъска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3088525"/>
            <a:ext cx="4344901" cy="32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Карти в Trello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Съдържат се списъци от карти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Всяка карта представлява задача за изпълнение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50" y="3467400"/>
            <a:ext cx="4885149" cy="25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Изготвили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452725" y="5156675"/>
            <a:ext cx="3014999" cy="16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Лилия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Симеонова, </a:t>
            </a:r>
            <a:br>
              <a:rPr lang="en"/>
            </a:br>
            <a:r>
              <a:rPr lang="en"/>
              <a:t>фн: 80712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251" y="2394212"/>
            <a:ext cx="2764149" cy="27663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278250" y="5156675"/>
            <a:ext cx="2584200" cy="13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Ахмед Садък, фн: 80668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18550" y="5092925"/>
            <a:ext cx="2584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Венцислав Колев, фн:80656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400" y="2485300"/>
            <a:ext cx="2584200" cy="258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513" y="2473100"/>
            <a:ext cx="2584200" cy="260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Карти в Trello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Картите се местят от един списък друг чрез drag&amp;drop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425" y="3269682"/>
            <a:ext cx="4246825" cy="265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Календар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528825"/>
            <a:ext cx="6069650" cy="40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Допълнителни функции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краен срок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степен на важност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коментари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други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550" y="1807075"/>
            <a:ext cx="1979900" cy="19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550" y="3786975"/>
            <a:ext cx="1979900" cy="19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Крайни ползи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лесно следене на задачите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лесно разпределяне на задачите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постигнати ли са поставените цели?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парична инвестиция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времева инвестиция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075" y="4259925"/>
            <a:ext cx="2438400" cy="21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750" y="4365250"/>
            <a:ext cx="2438400" cy="19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Въпроси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25" y="2356950"/>
            <a:ext cx="7829324" cy="328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600625"/>
            <a:ext cx="8229600" cy="2486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Благодарим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Предприятие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“Алтскейл България" ЕООД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българска фирма за разработка на софтуер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предлага облачни услуги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75" y="4252075"/>
            <a:ext cx="3222025" cy="23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“Алтскейл България"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2 офиса(София и Варна)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2 дейта центъра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36 служители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875" y="3553400"/>
            <a:ext cx="4014075" cy="27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“Алтскейл България"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Основен партньор - американското дружество "AltScale Cloud Services Inc"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Служетели със солиден опит в сферата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875" y="3445575"/>
            <a:ext cx="3277925" cy="25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Софтуерният бранш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двуцифрен ръст всяка година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000" y="1981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9075" y="274650"/>
            <a:ext cx="88622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Софтуерен бранш в България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68% оутсорсинг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Конкурентна среда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Постоянно увеличаващи се работни места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75" y="3331475"/>
            <a:ext cx="3909049" cy="390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20050" y="274650"/>
            <a:ext cx="93041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Собствени продукти на “Алтскейл България”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Облачна услуга за управление и хостинг на софтуер - IaaS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B2B направление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150" y="2506100"/>
            <a:ext cx="3581424" cy="35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Визия и цели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Нова версия на Iaas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Развитие на маркетинговата стратегия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499" y="3226874"/>
            <a:ext cx="4411150" cy="29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(4:3)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Georgia</vt:lpstr>
      <vt:lpstr>paper-plane</vt:lpstr>
      <vt:lpstr>Trello като система за управление на знания в "Алтскейл България" ЕООД</vt:lpstr>
      <vt:lpstr>Изготвили</vt:lpstr>
      <vt:lpstr>Предприятие</vt:lpstr>
      <vt:lpstr>“Алтскейл България"</vt:lpstr>
      <vt:lpstr>“Алтскейл България"</vt:lpstr>
      <vt:lpstr>Софтуерният бранш</vt:lpstr>
      <vt:lpstr>Софтуерен бранш в България</vt:lpstr>
      <vt:lpstr>Собствени продукти на “Алтскейл България”</vt:lpstr>
      <vt:lpstr>Визия и цели</vt:lpstr>
      <vt:lpstr>Партньори</vt:lpstr>
      <vt:lpstr>AltScale в Е-бизнеса</vt:lpstr>
      <vt:lpstr>Бизнес процеси в AltScale</vt:lpstr>
      <vt:lpstr>Протичане на бизнес процесите</vt:lpstr>
      <vt:lpstr>Причини за въвеждане на информационното решение</vt:lpstr>
      <vt:lpstr>Въвеждане на Trello</vt:lpstr>
      <vt:lpstr>Описание на Trello</vt:lpstr>
      <vt:lpstr>Идея на Trello</vt:lpstr>
      <vt:lpstr>Дъски в Trello</vt:lpstr>
      <vt:lpstr>Карти в Trello</vt:lpstr>
      <vt:lpstr>Карти в Trello</vt:lpstr>
      <vt:lpstr>Календар</vt:lpstr>
      <vt:lpstr>Допълнителни функции</vt:lpstr>
      <vt:lpstr>Крайни ползи</vt:lpstr>
      <vt:lpstr>Въпроси</vt:lpstr>
      <vt:lpstr>Благодарим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Trello като система за управление на знания в "Алтскейл България" ЕООД</dc:title>
  <cp:lastModifiedBy>Lilly</cp:lastModifiedBy>
  <cp:revision>1</cp:revision>
  <dcterms:modified xsi:type="dcterms:W3CDTF">2015-01-15T08:09:53Z</dcterms:modified>
</cp:coreProperties>
</file>